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099"/>
    <a:srgbClr val="EE3D72"/>
    <a:srgbClr val="F6A21A"/>
    <a:srgbClr val="2B2171"/>
    <a:srgbClr val="BFD631"/>
    <a:srgbClr val="C32026"/>
    <a:srgbClr val="E30613"/>
    <a:srgbClr val="29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0"/>
    <p:restoredTop sz="94944"/>
  </p:normalViewPr>
  <p:slideViewPr>
    <p:cSldViewPr snapToGrid="0" snapToObjects="1">
      <p:cViewPr varScale="1">
        <p:scale>
          <a:sx n="78" d="100"/>
          <a:sy n="78" d="100"/>
        </p:scale>
        <p:origin x="1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6328-782A-674D-A2E7-9177485FAE97}" type="datetimeFigureOut">
              <a:rPr lang="en-IL" smtClean="0"/>
              <a:t>07/26/2023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8BC0E-B61B-394B-96A3-BEA4B9914D8B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8931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8BC0E-B61B-394B-96A3-BEA4B9914D8B}" type="slidenum">
              <a:rPr lang="en-IL" smtClean="0"/>
              <a:t>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2220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421" y="1099483"/>
            <a:ext cx="8783797" cy="1633656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421" y="2802195"/>
            <a:ext cx="8783797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6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480234" y="199471"/>
            <a:ext cx="977580" cy="4541650"/>
          </a:xfrm>
        </p:spPr>
        <p:txBody>
          <a:bodyPr vert="eaVert"/>
          <a:lstStyle/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422" y="201336"/>
            <a:ext cx="6208378" cy="454164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4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83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421" y="1050437"/>
            <a:ext cx="4322429" cy="3670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13" y="1050437"/>
            <a:ext cx="4314565" cy="36702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3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0" y="959341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F602A83-D6A9-354F-9CD7-EA4B6B2F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22" y="187180"/>
            <a:ext cx="7257002" cy="5929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EB1F5B9-B936-7748-9543-B3C6F3503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92421" y="1434517"/>
            <a:ext cx="4322429" cy="3278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1BABD26-89BA-D94E-9463-D4356904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7013" y="1434517"/>
            <a:ext cx="4314565" cy="32787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6209C65-0898-C24B-8E24-71CC20F6BBC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38585" y="959341"/>
            <a:ext cx="4314565" cy="41645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14DC5E79-F7E6-9449-B068-C95445AEE88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44740D4-0338-4A4D-85BA-059AD567FB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0072EAE-3B6C-6D42-B761-DA9191D2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1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1" y="161366"/>
            <a:ext cx="3386597" cy="100852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4378" y="161366"/>
            <a:ext cx="3829081" cy="45444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1257213"/>
            <a:ext cx="3386597" cy="347090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9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22" y="4021552"/>
            <a:ext cx="8783796" cy="39333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2422" y="179966"/>
            <a:ext cx="7324114" cy="379730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422" y="4426745"/>
            <a:ext cx="8783797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422" y="187180"/>
            <a:ext cx="7257002" cy="59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22" y="1042147"/>
            <a:ext cx="8783798" cy="367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6743" y="4793135"/>
            <a:ext cx="64647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5833" y="4793135"/>
            <a:ext cx="51442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3214" y="4793135"/>
            <a:ext cx="45300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86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04099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E3D72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E3D7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E3D7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E3D7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EE3D7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C18C44-E5AF-8641-808D-E9352E8FBB06}"/>
              </a:ext>
            </a:extLst>
          </p:cNvPr>
          <p:cNvSpPr/>
          <p:nvPr/>
        </p:nvSpPr>
        <p:spPr>
          <a:xfrm>
            <a:off x="171605" y="3383417"/>
            <a:ext cx="3286615" cy="506918"/>
          </a:xfrm>
          <a:prstGeom prst="rect">
            <a:avLst/>
          </a:prstGeom>
          <a:solidFill>
            <a:srgbClr val="F6A2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E3105-C138-0C40-90CC-02688542EDDC}"/>
              </a:ext>
            </a:extLst>
          </p:cNvPr>
          <p:cNvSpPr txBox="1"/>
          <p:nvPr/>
        </p:nvSpPr>
        <p:spPr>
          <a:xfrm>
            <a:off x="171605" y="3444025"/>
            <a:ext cx="328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141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D93F6B-4109-9B46-A7DC-B8E80468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43836B-377B-E241-8A6F-A6ACBA87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0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26c42b-f0ee-4796-9a65-332b90d5dd62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TaxCatchAll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E68D766E9D44C544ABB2FA78538E2C61" ma:contentTypeVersion="9" ma:contentTypeDescription="" ma:contentTypeScope="" ma:versionID="aaa3d429d275d2c7094b7fefa3c4da94">
  <xsd:schema xmlns:xsd="http://www.w3.org/2001/XMLSchema" xmlns:xs="http://www.w3.org/2001/XMLSchema" xmlns:p="http://schemas.microsoft.com/office/2006/metadata/properties" xmlns:ns2="eb3f7de7-c935-4ca6-a12c-1f73773710ec" xmlns:ns3="a526c42b-f0ee-4796-9a65-332b90d5dd62" targetNamespace="http://schemas.microsoft.com/office/2006/metadata/properties" ma:root="true" ma:fieldsID="c7c446da0abfdce94507de3fc5b5ffa5" ns2:_="" ns3:_="">
    <xsd:import namespace="eb3f7de7-c935-4ca6-a12c-1f73773710ec"/>
    <xsd:import namespace="a526c42b-f0ee-4796-9a65-332b90d5dd62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6c42b-f0ee-4796-9a65-332b90d5dd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EF97E2-B4A0-42BC-86E9-819BF05660BB}">
  <ds:schemaRefs>
    <ds:schemaRef ds:uri="http://purl.org/dc/terms/"/>
    <ds:schemaRef ds:uri="http://schemas.microsoft.com/office/2006/documentManagement/types"/>
    <ds:schemaRef ds:uri="http://purl.org/dc/elements/1.1/"/>
    <ds:schemaRef ds:uri="eb3f7de7-c935-4ca6-a12c-1f73773710ec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a526c42b-f0ee-4796-9a65-332b90d5dd6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C4D205-90F0-48AF-9ACD-1184B6F13D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DFDF3-722C-4793-8333-05992C47B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3f7de7-c935-4ca6-a12c-1f73773710ec"/>
    <ds:schemaRef ds:uri="a526c42b-f0ee-4796-9a65-332b90d5dd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4</Words>
  <Application>Microsoft Office PowerPoint</Application>
  <PresentationFormat>On-screen Show (16:9)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Kristina Cisarikova</cp:lastModifiedBy>
  <cp:revision>28</cp:revision>
  <dcterms:created xsi:type="dcterms:W3CDTF">2019-01-07T11:42:34Z</dcterms:created>
  <dcterms:modified xsi:type="dcterms:W3CDTF">2023-07-26T09:10:59Z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0x01010037EA2DD516505C4D92B92F8677CFB68500E68D766E9D44C544ABB2FA78538E2C61</vt:lpwstr>
  </property>
</Properties>
</file>