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</p:sldMasterIdLst>
  <p:sldIdLst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2026"/>
    <a:srgbClr val="2B2171"/>
    <a:srgbClr val="E30613"/>
    <a:srgbClr val="292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51"/>
    <p:restoredTop sz="94966"/>
  </p:normalViewPr>
  <p:slideViewPr>
    <p:cSldViewPr snapToGrid="0" snapToObjects="1">
      <p:cViewPr varScale="1">
        <p:scale>
          <a:sx n="78" d="100"/>
          <a:sy n="78" d="100"/>
        </p:scale>
        <p:origin x="102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ina Cisarikova" userId="337440c2-1310-42a6-ae22-d57c40449425" providerId="ADAL" clId="{741424A5-EE64-43E4-96ED-3F93F250BA54}"/>
    <pc:docChg chg="custSel modSld">
      <pc:chgData name="Kristina Cisarikova" userId="337440c2-1310-42a6-ae22-d57c40449425" providerId="ADAL" clId="{741424A5-EE64-43E4-96ED-3F93F250BA54}" dt="2023-06-15T10:59:04.318" v="48" actId="1076"/>
      <pc:docMkLst>
        <pc:docMk/>
      </pc:docMkLst>
      <pc:sldChg chg="modSp mod">
        <pc:chgData name="Kristina Cisarikova" userId="337440c2-1310-42a6-ae22-d57c40449425" providerId="ADAL" clId="{741424A5-EE64-43E4-96ED-3F93F250BA54}" dt="2023-06-15T10:58:48.833" v="46" actId="1076"/>
        <pc:sldMkLst>
          <pc:docMk/>
          <pc:sldMk cId="4048978900" sldId="259"/>
        </pc:sldMkLst>
        <pc:spChg chg="mod">
          <ac:chgData name="Kristina Cisarikova" userId="337440c2-1310-42a6-ae22-d57c40449425" providerId="ADAL" clId="{741424A5-EE64-43E4-96ED-3F93F250BA54}" dt="2023-06-15T10:58:48.833" v="46" actId="1076"/>
          <ac:spMkLst>
            <pc:docMk/>
            <pc:sldMk cId="4048978900" sldId="259"/>
            <ac:spMk id="2" creationId="{EBAE137B-4C73-4882-84DD-39BB0C69562A}"/>
          </ac:spMkLst>
        </pc:spChg>
        <pc:spChg chg="mod">
          <ac:chgData name="Kristina Cisarikova" userId="337440c2-1310-42a6-ae22-d57c40449425" providerId="ADAL" clId="{741424A5-EE64-43E4-96ED-3F93F250BA54}" dt="2023-06-15T10:56:51.651" v="32" actId="1076"/>
          <ac:spMkLst>
            <pc:docMk/>
            <pc:sldMk cId="4048978900" sldId="259"/>
            <ac:spMk id="3" creationId="{99C44F74-C11A-4940-B3DF-76E2A3876DCF}"/>
          </ac:spMkLst>
        </pc:spChg>
        <pc:spChg chg="mod">
          <ac:chgData name="Kristina Cisarikova" userId="337440c2-1310-42a6-ae22-d57c40449425" providerId="ADAL" clId="{741424A5-EE64-43E4-96ED-3F93F250BA54}" dt="2023-06-15T10:56:56.653" v="34" actId="1076"/>
          <ac:spMkLst>
            <pc:docMk/>
            <pc:sldMk cId="4048978900" sldId="259"/>
            <ac:spMk id="7" creationId="{69171421-E6B7-4B5A-9838-3885D37F1B3B}"/>
          </ac:spMkLst>
        </pc:spChg>
        <pc:picChg chg="mod">
          <ac:chgData name="Kristina Cisarikova" userId="337440c2-1310-42a6-ae22-d57c40449425" providerId="ADAL" clId="{741424A5-EE64-43E4-96ED-3F93F250BA54}" dt="2023-06-15T10:56:59.982" v="35" actId="1076"/>
          <ac:picMkLst>
            <pc:docMk/>
            <pc:sldMk cId="4048978900" sldId="259"/>
            <ac:picMk id="10" creationId="{C269EA1D-8C2E-4A57-8FA1-181A5823A52F}"/>
          </ac:picMkLst>
        </pc:picChg>
      </pc:sldChg>
      <pc:sldChg chg="modSp mod">
        <pc:chgData name="Kristina Cisarikova" userId="337440c2-1310-42a6-ae22-d57c40449425" providerId="ADAL" clId="{741424A5-EE64-43E4-96ED-3F93F250BA54}" dt="2023-06-15T10:59:04.318" v="48" actId="1076"/>
        <pc:sldMkLst>
          <pc:docMk/>
          <pc:sldMk cId="418200784" sldId="260"/>
        </pc:sldMkLst>
        <pc:spChg chg="mod">
          <ac:chgData name="Kristina Cisarikova" userId="337440c2-1310-42a6-ae22-d57c40449425" providerId="ADAL" clId="{741424A5-EE64-43E4-96ED-3F93F250BA54}" dt="2023-06-15T10:37:27.209" v="3" actId="1076"/>
          <ac:spMkLst>
            <pc:docMk/>
            <pc:sldMk cId="418200784" sldId="260"/>
            <ac:spMk id="4" creationId="{6815AA06-28C4-4C83-8CF1-3EF27174B39D}"/>
          </ac:spMkLst>
        </pc:spChg>
        <pc:spChg chg="mod">
          <ac:chgData name="Kristina Cisarikova" userId="337440c2-1310-42a6-ae22-d57c40449425" providerId="ADAL" clId="{741424A5-EE64-43E4-96ED-3F93F250BA54}" dt="2023-06-15T10:59:01.688" v="47" actId="1076"/>
          <ac:spMkLst>
            <pc:docMk/>
            <pc:sldMk cId="418200784" sldId="260"/>
            <ac:spMk id="5" creationId="{D3305376-9858-4BDA-A42C-7DB2915877A1}"/>
          </ac:spMkLst>
        </pc:spChg>
        <pc:picChg chg="mod">
          <ac:chgData name="Kristina Cisarikova" userId="337440c2-1310-42a6-ae22-d57c40449425" providerId="ADAL" clId="{741424A5-EE64-43E4-96ED-3F93F250BA54}" dt="2023-06-15T10:59:04.318" v="48" actId="1076"/>
          <ac:picMkLst>
            <pc:docMk/>
            <pc:sldMk cId="418200784" sldId="260"/>
            <ac:picMk id="6" creationId="{7E2E4F78-CE00-4B1B-B816-4F6DE5317F16}"/>
          </ac:picMkLst>
        </pc:picChg>
        <pc:picChg chg="mod">
          <ac:chgData name="Kristina Cisarikova" userId="337440c2-1310-42a6-ae22-d57c40449425" providerId="ADAL" clId="{741424A5-EE64-43E4-96ED-3F93F250BA54}" dt="2023-06-15T10:57:11" v="38" actId="1076"/>
          <ac:picMkLst>
            <pc:docMk/>
            <pc:sldMk cId="418200784" sldId="260"/>
            <ac:picMk id="7" creationId="{CBFEC3C8-6EEE-4D81-BBAE-AA571513DB08}"/>
          </ac:picMkLst>
        </pc:picChg>
      </pc:sldChg>
      <pc:sldChg chg="modSp mod">
        <pc:chgData name="Kristina Cisarikova" userId="337440c2-1310-42a6-ae22-d57c40449425" providerId="ADAL" clId="{741424A5-EE64-43E4-96ED-3F93F250BA54}" dt="2023-06-15T10:38:09.452" v="9" actId="1076"/>
        <pc:sldMkLst>
          <pc:docMk/>
          <pc:sldMk cId="3343786201" sldId="261"/>
        </pc:sldMkLst>
        <pc:spChg chg="mod">
          <ac:chgData name="Kristina Cisarikova" userId="337440c2-1310-42a6-ae22-d57c40449425" providerId="ADAL" clId="{741424A5-EE64-43E4-96ED-3F93F250BA54}" dt="2023-06-15T10:38:03.353" v="7" actId="1076"/>
          <ac:spMkLst>
            <pc:docMk/>
            <pc:sldMk cId="3343786201" sldId="261"/>
            <ac:spMk id="2" creationId="{06F58E00-0E9A-46A2-9381-2A3292691401}"/>
          </ac:spMkLst>
        </pc:spChg>
        <pc:spChg chg="mod">
          <ac:chgData name="Kristina Cisarikova" userId="337440c2-1310-42a6-ae22-d57c40449425" providerId="ADAL" clId="{741424A5-EE64-43E4-96ED-3F93F250BA54}" dt="2023-06-15T10:37:58.879" v="6" actId="1076"/>
          <ac:spMkLst>
            <pc:docMk/>
            <pc:sldMk cId="3343786201" sldId="261"/>
            <ac:spMk id="3" creationId="{C1309E17-676B-49A4-A131-7CF68EEA02E5}"/>
          </ac:spMkLst>
        </pc:spChg>
        <pc:spChg chg="mod">
          <ac:chgData name="Kristina Cisarikova" userId="337440c2-1310-42a6-ae22-d57c40449425" providerId="ADAL" clId="{741424A5-EE64-43E4-96ED-3F93F250BA54}" dt="2023-06-15T10:38:07.270" v="8" actId="1076"/>
          <ac:spMkLst>
            <pc:docMk/>
            <pc:sldMk cId="3343786201" sldId="261"/>
            <ac:spMk id="7" creationId="{CE491644-7B9E-4623-8E6B-4A1EFAFC9D6D}"/>
          </ac:spMkLst>
        </pc:spChg>
        <pc:spChg chg="mod">
          <ac:chgData name="Kristina Cisarikova" userId="337440c2-1310-42a6-ae22-d57c40449425" providerId="ADAL" clId="{741424A5-EE64-43E4-96ED-3F93F250BA54}" dt="2023-06-15T10:38:09.452" v="9" actId="1076"/>
          <ac:spMkLst>
            <pc:docMk/>
            <pc:sldMk cId="3343786201" sldId="261"/>
            <ac:spMk id="10" creationId="{051F744F-BEA0-4A1E-9BAF-D9B171EB8D8C}"/>
          </ac:spMkLst>
        </pc:spChg>
      </pc:sldChg>
      <pc:sldChg chg="modSp mod">
        <pc:chgData name="Kristina Cisarikova" userId="337440c2-1310-42a6-ae22-d57c40449425" providerId="ADAL" clId="{741424A5-EE64-43E4-96ED-3F93F250BA54}" dt="2023-06-15T10:38:30.591" v="13" actId="1076"/>
        <pc:sldMkLst>
          <pc:docMk/>
          <pc:sldMk cId="3741483622" sldId="262"/>
        </pc:sldMkLst>
        <pc:spChg chg="mod">
          <ac:chgData name="Kristina Cisarikova" userId="337440c2-1310-42a6-ae22-d57c40449425" providerId="ADAL" clId="{741424A5-EE64-43E4-96ED-3F93F250BA54}" dt="2023-06-15T10:38:30.591" v="13" actId="1076"/>
          <ac:spMkLst>
            <pc:docMk/>
            <pc:sldMk cId="3741483622" sldId="262"/>
            <ac:spMk id="2" creationId="{61F5C458-7063-4195-AE69-601D0BFEBDEC}"/>
          </ac:spMkLst>
        </pc:spChg>
        <pc:spChg chg="mod">
          <ac:chgData name="Kristina Cisarikova" userId="337440c2-1310-42a6-ae22-d57c40449425" providerId="ADAL" clId="{741424A5-EE64-43E4-96ED-3F93F250BA54}" dt="2023-06-15T10:38:15.102" v="10" actId="1076"/>
          <ac:spMkLst>
            <pc:docMk/>
            <pc:sldMk cId="3741483622" sldId="262"/>
            <ac:spMk id="3" creationId="{55C4D1D2-3B57-427E-8D6C-E7C9126E9F9D}"/>
          </ac:spMkLst>
        </pc:spChg>
        <pc:spChg chg="mod">
          <ac:chgData name="Kristina Cisarikova" userId="337440c2-1310-42a6-ae22-d57c40449425" providerId="ADAL" clId="{741424A5-EE64-43E4-96ED-3F93F250BA54}" dt="2023-06-15T10:38:27.553" v="12" actId="1076"/>
          <ac:spMkLst>
            <pc:docMk/>
            <pc:sldMk cId="3741483622" sldId="262"/>
            <ac:spMk id="5" creationId="{57CC76CF-6DFC-4946-97D0-4D822FE22A5B}"/>
          </ac:spMkLst>
        </pc:spChg>
        <pc:picChg chg="mod">
          <ac:chgData name="Kristina Cisarikova" userId="337440c2-1310-42a6-ae22-d57c40449425" providerId="ADAL" clId="{741424A5-EE64-43E4-96ED-3F93F250BA54}" dt="2023-06-15T10:38:24.236" v="11" actId="1076"/>
          <ac:picMkLst>
            <pc:docMk/>
            <pc:sldMk cId="3741483622" sldId="262"/>
            <ac:picMk id="4" creationId="{A90C2F47-26D0-4989-B913-139DF829C6B6}"/>
          </ac:picMkLst>
        </pc:picChg>
      </pc:sldChg>
      <pc:sldChg chg="modSp mod">
        <pc:chgData name="Kristina Cisarikova" userId="337440c2-1310-42a6-ae22-d57c40449425" providerId="ADAL" clId="{741424A5-EE64-43E4-96ED-3F93F250BA54}" dt="2023-06-15T10:57:27.735" v="39" actId="1076"/>
        <pc:sldMkLst>
          <pc:docMk/>
          <pc:sldMk cId="774925868" sldId="263"/>
        </pc:sldMkLst>
        <pc:spChg chg="mod">
          <ac:chgData name="Kristina Cisarikova" userId="337440c2-1310-42a6-ae22-d57c40449425" providerId="ADAL" clId="{741424A5-EE64-43E4-96ED-3F93F250BA54}" dt="2023-06-15T10:38:45.973" v="15" actId="1076"/>
          <ac:spMkLst>
            <pc:docMk/>
            <pc:sldMk cId="774925868" sldId="263"/>
            <ac:spMk id="2" creationId="{97464E51-BE89-4624-B63D-F46955018F91}"/>
          </ac:spMkLst>
        </pc:spChg>
        <pc:spChg chg="mod">
          <ac:chgData name="Kristina Cisarikova" userId="337440c2-1310-42a6-ae22-d57c40449425" providerId="ADAL" clId="{741424A5-EE64-43E4-96ED-3F93F250BA54}" dt="2023-06-15T10:57:27.735" v="39" actId="1076"/>
          <ac:spMkLst>
            <pc:docMk/>
            <pc:sldMk cId="774925868" sldId="263"/>
            <ac:spMk id="3" creationId="{2452960E-089B-4E25-AA56-FCB3E777ACCB}"/>
          </ac:spMkLst>
        </pc:spChg>
        <pc:spChg chg="mod">
          <ac:chgData name="Kristina Cisarikova" userId="337440c2-1310-42a6-ae22-d57c40449425" providerId="ADAL" clId="{741424A5-EE64-43E4-96ED-3F93F250BA54}" dt="2023-06-15T10:38:52.352" v="17" actId="1076"/>
          <ac:spMkLst>
            <pc:docMk/>
            <pc:sldMk cId="774925868" sldId="263"/>
            <ac:spMk id="8" creationId="{6D71B978-9BBB-49F7-9DCF-EA09CE2E517E}"/>
          </ac:spMkLst>
        </pc:spChg>
        <pc:picChg chg="mod">
          <ac:chgData name="Kristina Cisarikova" userId="337440c2-1310-42a6-ae22-d57c40449425" providerId="ADAL" clId="{741424A5-EE64-43E4-96ED-3F93F250BA54}" dt="2023-06-15T10:38:55.134" v="18" actId="1076"/>
          <ac:picMkLst>
            <pc:docMk/>
            <pc:sldMk cId="774925868" sldId="263"/>
            <ac:picMk id="4" creationId="{25A51F7E-5417-44DF-8153-E447A0526BBA}"/>
          </ac:picMkLst>
        </pc:picChg>
        <pc:picChg chg="mod">
          <ac:chgData name="Kristina Cisarikova" userId="337440c2-1310-42a6-ae22-d57c40449425" providerId="ADAL" clId="{741424A5-EE64-43E4-96ED-3F93F250BA54}" dt="2023-06-15T10:38:47.878" v="16" actId="1076"/>
          <ac:picMkLst>
            <pc:docMk/>
            <pc:sldMk cId="774925868" sldId="263"/>
            <ac:picMk id="5" creationId="{021DE1D4-F40B-48B3-8D20-6CFDAD096FB9}"/>
          </ac:picMkLst>
        </pc:picChg>
      </pc:sldChg>
      <pc:sldChg chg="modSp mod">
        <pc:chgData name="Kristina Cisarikova" userId="337440c2-1310-42a6-ae22-d57c40449425" providerId="ADAL" clId="{741424A5-EE64-43E4-96ED-3F93F250BA54}" dt="2023-06-15T10:39:02.981" v="19" actId="1076"/>
        <pc:sldMkLst>
          <pc:docMk/>
          <pc:sldMk cId="815665208" sldId="264"/>
        </pc:sldMkLst>
        <pc:spChg chg="mod">
          <ac:chgData name="Kristina Cisarikova" userId="337440c2-1310-42a6-ae22-d57c40449425" providerId="ADAL" clId="{741424A5-EE64-43E4-96ED-3F93F250BA54}" dt="2023-06-15T10:36:55.246" v="1" actId="27636"/>
          <ac:spMkLst>
            <pc:docMk/>
            <pc:sldMk cId="815665208" sldId="264"/>
            <ac:spMk id="2" creationId="{5853279D-D0A8-4E0F-92FF-E3670DD6DD5A}"/>
          </ac:spMkLst>
        </pc:spChg>
        <pc:spChg chg="mod">
          <ac:chgData name="Kristina Cisarikova" userId="337440c2-1310-42a6-ae22-d57c40449425" providerId="ADAL" clId="{741424A5-EE64-43E4-96ED-3F93F250BA54}" dt="2023-06-15T10:36:55.152" v="0"/>
          <ac:spMkLst>
            <pc:docMk/>
            <pc:sldMk cId="815665208" sldId="264"/>
            <ac:spMk id="3" creationId="{FD1F0642-2DC9-4776-A1C2-C31AE1BE6A1F}"/>
          </ac:spMkLst>
        </pc:spChg>
        <pc:picChg chg="mod">
          <ac:chgData name="Kristina Cisarikova" userId="337440c2-1310-42a6-ae22-d57c40449425" providerId="ADAL" clId="{741424A5-EE64-43E4-96ED-3F93F250BA54}" dt="2023-06-15T10:39:02.981" v="19" actId="1076"/>
          <ac:picMkLst>
            <pc:docMk/>
            <pc:sldMk cId="815665208" sldId="264"/>
            <ac:picMk id="5" creationId="{0B5248DF-AC65-4509-8D24-27F129F75B43}"/>
          </ac:picMkLst>
        </pc:picChg>
      </pc:sldChg>
      <pc:sldChg chg="modSp mod">
        <pc:chgData name="Kristina Cisarikova" userId="337440c2-1310-42a6-ae22-d57c40449425" providerId="ADAL" clId="{741424A5-EE64-43E4-96ED-3F93F250BA54}" dt="2023-06-15T10:39:22.557" v="21" actId="1076"/>
        <pc:sldMkLst>
          <pc:docMk/>
          <pc:sldMk cId="1751032104" sldId="265"/>
        </pc:sldMkLst>
        <pc:spChg chg="mod">
          <ac:chgData name="Kristina Cisarikova" userId="337440c2-1310-42a6-ae22-d57c40449425" providerId="ADAL" clId="{741424A5-EE64-43E4-96ED-3F93F250BA54}" dt="2023-06-15T10:39:22.557" v="21" actId="1076"/>
          <ac:spMkLst>
            <pc:docMk/>
            <pc:sldMk cId="1751032104" sldId="265"/>
            <ac:spMk id="2" creationId="{091CE57E-39E4-4DB1-A3AB-11CAD4BC1A06}"/>
          </ac:spMkLst>
        </pc:spChg>
        <pc:spChg chg="mod">
          <ac:chgData name="Kristina Cisarikova" userId="337440c2-1310-42a6-ae22-d57c40449425" providerId="ADAL" clId="{741424A5-EE64-43E4-96ED-3F93F250BA54}" dt="2023-06-15T10:39:19.413" v="20" actId="1076"/>
          <ac:spMkLst>
            <pc:docMk/>
            <pc:sldMk cId="1751032104" sldId="265"/>
            <ac:spMk id="3" creationId="{C41900EE-8421-4F89-88F9-52A3E919CC94}"/>
          </ac:spMkLst>
        </pc:spChg>
      </pc:sldChg>
      <pc:sldChg chg="modSp mod">
        <pc:chgData name="Kristina Cisarikova" userId="337440c2-1310-42a6-ae22-d57c40449425" providerId="ADAL" clId="{741424A5-EE64-43E4-96ED-3F93F250BA54}" dt="2023-06-15T10:57:51.278" v="41" actId="1076"/>
        <pc:sldMkLst>
          <pc:docMk/>
          <pc:sldMk cId="562427574" sldId="266"/>
        </pc:sldMkLst>
        <pc:spChg chg="mod">
          <ac:chgData name="Kristina Cisarikova" userId="337440c2-1310-42a6-ae22-d57c40449425" providerId="ADAL" clId="{741424A5-EE64-43E4-96ED-3F93F250BA54}" dt="2023-06-15T10:39:36.690" v="23" actId="1076"/>
          <ac:spMkLst>
            <pc:docMk/>
            <pc:sldMk cId="562427574" sldId="266"/>
            <ac:spMk id="2" creationId="{A42A61F4-1FEC-42FA-A52E-DCD38FCC376C}"/>
          </ac:spMkLst>
        </pc:spChg>
        <pc:spChg chg="mod">
          <ac:chgData name="Kristina Cisarikova" userId="337440c2-1310-42a6-ae22-d57c40449425" providerId="ADAL" clId="{741424A5-EE64-43E4-96ED-3F93F250BA54}" dt="2023-06-15T10:39:32.300" v="22" actId="1076"/>
          <ac:spMkLst>
            <pc:docMk/>
            <pc:sldMk cId="562427574" sldId="266"/>
            <ac:spMk id="3" creationId="{0E4A32CB-A458-4FCC-9E17-49438621E178}"/>
          </ac:spMkLst>
        </pc:spChg>
        <pc:picChg chg="mod">
          <ac:chgData name="Kristina Cisarikova" userId="337440c2-1310-42a6-ae22-d57c40449425" providerId="ADAL" clId="{741424A5-EE64-43E4-96ED-3F93F250BA54}" dt="2023-06-15T10:57:51.278" v="41" actId="1076"/>
          <ac:picMkLst>
            <pc:docMk/>
            <pc:sldMk cId="562427574" sldId="266"/>
            <ac:picMk id="4" creationId="{9918E5F1-D09B-4397-9466-7FAE495C7A81}"/>
          </ac:picMkLst>
        </pc:picChg>
        <pc:picChg chg="mod">
          <ac:chgData name="Kristina Cisarikova" userId="337440c2-1310-42a6-ae22-d57c40449425" providerId="ADAL" clId="{741424A5-EE64-43E4-96ED-3F93F250BA54}" dt="2023-06-15T10:57:50.102" v="40" actId="1076"/>
          <ac:picMkLst>
            <pc:docMk/>
            <pc:sldMk cId="562427574" sldId="266"/>
            <ac:picMk id="5" creationId="{135856E4-5B96-46DB-929B-44BB9A6DBB11}"/>
          </ac:picMkLst>
        </pc:picChg>
        <pc:picChg chg="mod">
          <ac:chgData name="Kristina Cisarikova" userId="337440c2-1310-42a6-ae22-d57c40449425" providerId="ADAL" clId="{741424A5-EE64-43E4-96ED-3F93F250BA54}" dt="2023-06-15T10:39:39.141" v="24" actId="1076"/>
          <ac:picMkLst>
            <pc:docMk/>
            <pc:sldMk cId="562427574" sldId="266"/>
            <ac:picMk id="6" creationId="{A5E86471-280F-4792-8171-4DF0A482DC41}"/>
          </ac:picMkLst>
        </pc:picChg>
      </pc:sldChg>
      <pc:sldChg chg="modSp mod">
        <pc:chgData name="Kristina Cisarikova" userId="337440c2-1310-42a6-ae22-d57c40449425" providerId="ADAL" clId="{741424A5-EE64-43E4-96ED-3F93F250BA54}" dt="2023-06-15T10:57:59.902" v="43" actId="1076"/>
        <pc:sldMkLst>
          <pc:docMk/>
          <pc:sldMk cId="3150601767" sldId="267"/>
        </pc:sldMkLst>
        <pc:spChg chg="mod">
          <ac:chgData name="Kristina Cisarikova" userId="337440c2-1310-42a6-ae22-d57c40449425" providerId="ADAL" clId="{741424A5-EE64-43E4-96ED-3F93F250BA54}" dt="2023-06-15T10:39:53.703" v="28" actId="1076"/>
          <ac:spMkLst>
            <pc:docMk/>
            <pc:sldMk cId="3150601767" sldId="267"/>
            <ac:spMk id="2" creationId="{A42A61F4-1FEC-42FA-A52E-DCD38FCC376C}"/>
          </ac:spMkLst>
        </pc:spChg>
        <pc:spChg chg="mod">
          <ac:chgData name="Kristina Cisarikova" userId="337440c2-1310-42a6-ae22-d57c40449425" providerId="ADAL" clId="{741424A5-EE64-43E4-96ED-3F93F250BA54}" dt="2023-06-15T10:39:49.558" v="27" actId="1076"/>
          <ac:spMkLst>
            <pc:docMk/>
            <pc:sldMk cId="3150601767" sldId="267"/>
            <ac:spMk id="3" creationId="{0E4A32CB-A458-4FCC-9E17-49438621E178}"/>
          </ac:spMkLst>
        </pc:spChg>
        <pc:picChg chg="mod">
          <ac:chgData name="Kristina Cisarikova" userId="337440c2-1310-42a6-ae22-d57c40449425" providerId="ADAL" clId="{741424A5-EE64-43E4-96ED-3F93F250BA54}" dt="2023-06-15T10:57:59.902" v="43" actId="1076"/>
          <ac:picMkLst>
            <pc:docMk/>
            <pc:sldMk cId="3150601767" sldId="267"/>
            <ac:picMk id="7" creationId="{D37FDEDB-9494-4536-8998-40635B23298D}"/>
          </ac:picMkLst>
        </pc:picChg>
        <pc:picChg chg="mod">
          <ac:chgData name="Kristina Cisarikova" userId="337440c2-1310-42a6-ae22-d57c40449425" providerId="ADAL" clId="{741424A5-EE64-43E4-96ED-3F93F250BA54}" dt="2023-06-15T10:40:02.541" v="31" actId="1076"/>
          <ac:picMkLst>
            <pc:docMk/>
            <pc:sldMk cId="3150601767" sldId="267"/>
            <ac:picMk id="8" creationId="{34AC0F58-7C4B-4668-9CDD-01782AD6D5D6}"/>
          </ac:picMkLst>
        </pc:picChg>
        <pc:picChg chg="mod">
          <ac:chgData name="Kristina Cisarikova" userId="337440c2-1310-42a6-ae22-d57c40449425" providerId="ADAL" clId="{741424A5-EE64-43E4-96ED-3F93F250BA54}" dt="2023-06-15T10:57:58.245" v="42" actId="1076"/>
          <ac:picMkLst>
            <pc:docMk/>
            <pc:sldMk cId="3150601767" sldId="267"/>
            <ac:picMk id="9" creationId="{2364076C-5207-4283-AF99-4A3C3FCD6FF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737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516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589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420" y="959341"/>
            <a:ext cx="4314565" cy="41645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F602A83-D6A9-354F-9CD7-EA4B6B2F1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422" y="187180"/>
            <a:ext cx="7257002" cy="5929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EB1F5B9-B936-7748-9543-B3C6F35034B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92421" y="1434517"/>
            <a:ext cx="4322429" cy="32787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91BABD26-89BA-D94E-9463-D4356904E5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7013" y="1434517"/>
            <a:ext cx="4314565" cy="32787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6209C65-0898-C24B-8E24-71CC20F6BBC2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38585" y="959341"/>
            <a:ext cx="4314565" cy="41645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14DC5E79-F7E6-9449-B068-C95445AEE88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526743" y="4793135"/>
            <a:ext cx="64647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C44740D4-0338-4A4D-85BA-059AD567FB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15833" y="4793135"/>
            <a:ext cx="514422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70072EAE-3B6C-6D42-B761-DA9191D257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23214" y="4793135"/>
            <a:ext cx="45300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846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825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952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647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50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070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855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251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34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41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68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microsoft.com/en-us/p/windows-voice-recorder/9wzdncrfhwkn?activetab=pivot:overviewta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support.apple.com/en-il/guide/voice-memos/vmaa4b813415/mac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play.google.com/store/apps/details?id=com.media.bestrecorder.audiorecorder&amp;hl=en_U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A4A0E7F-093B-43DD-A235-87A33C9D07D0}"/>
              </a:ext>
            </a:extLst>
          </p:cNvPr>
          <p:cNvSpPr txBox="1"/>
          <p:nvPr/>
        </p:nvSpPr>
        <p:spPr>
          <a:xfrm>
            <a:off x="1128959" y="1730257"/>
            <a:ext cx="7561385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4050" dirty="0">
                <a:solidFill>
                  <a:srgbClr val="414142"/>
                </a:solidFill>
                <a:latin typeface="AvenirLTStd-Black"/>
              </a:rPr>
              <a:t>HOW TO </a:t>
            </a:r>
            <a:r>
              <a:rPr lang="en-GB" sz="4050" dirty="0">
                <a:solidFill>
                  <a:srgbClr val="F04130"/>
                </a:solidFill>
                <a:latin typeface="AvenirLTStd-Black"/>
              </a:rPr>
              <a:t>RECORD YOUR VOICE</a:t>
            </a:r>
          </a:p>
          <a:p>
            <a:pPr algn="l"/>
            <a:r>
              <a:rPr lang="en-US" sz="2700" dirty="0">
                <a:latin typeface="AvenirLTStd-Black"/>
              </a:rPr>
              <a:t>FOR E-POSTER MP3 AUDIO PODCAST</a:t>
            </a:r>
          </a:p>
        </p:txBody>
      </p:sp>
    </p:spTree>
    <p:extLst>
      <p:ext uri="{BB962C8B-B14F-4D97-AF65-F5344CB8AC3E}">
        <p14:creationId xmlns:p14="http://schemas.microsoft.com/office/powerpoint/2010/main" val="3796413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E4A32CB-A458-4FCC-9E17-49438621E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162853"/>
            <a:ext cx="7886700" cy="994172"/>
          </a:xfrm>
        </p:spPr>
        <p:txBody>
          <a:bodyPr/>
          <a:lstStyle/>
          <a:p>
            <a:r>
              <a:rPr lang="en-GB" dirty="0"/>
              <a:t>Record with an iPhone/iPad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2A61F4-1FEC-42FA-A52E-DCD38FCC3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157025"/>
            <a:ext cx="5680709" cy="3571826"/>
          </a:xfrm>
        </p:spPr>
        <p:txBody>
          <a:bodyPr>
            <a:normAutofit/>
          </a:bodyPr>
          <a:lstStyle/>
          <a:p>
            <a:r>
              <a:rPr lang="en-GB" sz="1800" b="1" dirty="0"/>
              <a:t>Step 4</a:t>
            </a:r>
            <a:r>
              <a:rPr lang="en-GB" sz="1800" dirty="0"/>
              <a:t>: </a:t>
            </a:r>
            <a:r>
              <a:rPr lang="en-US" sz="1800" spc="-4" dirty="0">
                <a:ea typeface="Calibri" panose="020F0502020204030204" pitchFamily="34" charset="0"/>
              </a:rPr>
              <a:t>Save the voice recording and give it a name. </a:t>
            </a:r>
            <a:br>
              <a:rPr lang="en-US" sz="1800" spc="-4" dirty="0">
                <a:ea typeface="Calibri" panose="020F0502020204030204" pitchFamily="34" charset="0"/>
              </a:rPr>
            </a:br>
            <a:r>
              <a:rPr lang="en-US" sz="1500" spc="-4" dirty="0">
                <a:solidFill>
                  <a:srgbClr val="C00000"/>
                </a:solidFill>
                <a:ea typeface="Calibri" panose="020F0502020204030204" pitchFamily="34" charset="0"/>
              </a:rPr>
              <a:t>Please note that you may NOT save the file name with characters, symbols or spaces – use only text.</a:t>
            </a:r>
          </a:p>
          <a:p>
            <a:endParaRPr lang="en-US" sz="1800" b="1" spc="-4" dirty="0">
              <a:solidFill>
                <a:srgbClr val="C00000"/>
              </a:solidFill>
            </a:endParaRPr>
          </a:p>
          <a:p>
            <a:r>
              <a:rPr lang="en-GB" sz="1800" b="1" dirty="0"/>
              <a:t>Step 5: </a:t>
            </a:r>
            <a:r>
              <a:rPr lang="en-US" sz="1800" spc="-4" dirty="0">
                <a:ea typeface="Calibri" panose="020F0502020204030204" pitchFamily="34" charset="0"/>
              </a:rPr>
              <a:t>Share the Voice Recording </a:t>
            </a:r>
            <a:br>
              <a:rPr lang="en-US" sz="1800" spc="-4" dirty="0">
                <a:ea typeface="Calibri" panose="020F0502020204030204" pitchFamily="34" charset="0"/>
              </a:rPr>
            </a:br>
            <a:r>
              <a:rPr lang="en-US" sz="1800" spc="-4" dirty="0">
                <a:ea typeface="Calibri" panose="020F0502020204030204" pitchFamily="34" charset="0"/>
              </a:rPr>
              <a:t>from your iPhone.</a:t>
            </a:r>
            <a:endParaRPr lang="en-GB" sz="18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</a:t>
            </a:r>
          </a:p>
          <a:p>
            <a:endParaRPr lang="en-GB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7FDEDB-9494-4536-8998-40635B23298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" t="13849" r="-1005" b="40051"/>
          <a:stretch/>
        </p:blipFill>
        <p:spPr bwMode="auto">
          <a:xfrm>
            <a:off x="6421206" y="748927"/>
            <a:ext cx="1581356" cy="1209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Share a recorded audio or voice memo from iPhone">
            <a:extLst>
              <a:ext uri="{FF2B5EF4-FFF2-40B4-BE49-F238E27FC236}">
                <a16:creationId xmlns:a16="http://schemas.microsoft.com/office/drawing/2014/main" id="{34AC0F58-7C4B-4668-9CDD-01782AD6D5D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267" y="2009292"/>
            <a:ext cx="1518761" cy="2700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64076C-5207-4283-AF99-4A3C3FCD6FF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632" y="2082771"/>
            <a:ext cx="1581356" cy="2719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9F167EBF-37BD-4202-87CD-CE2ABEFCCF6E}"/>
              </a:ext>
            </a:extLst>
          </p:cNvPr>
          <p:cNvSpPr/>
          <p:nvPr/>
        </p:nvSpPr>
        <p:spPr>
          <a:xfrm>
            <a:off x="5832299" y="3015652"/>
            <a:ext cx="528197" cy="504898"/>
          </a:xfrm>
          <a:prstGeom prst="rightArrow">
            <a:avLst/>
          </a:prstGeom>
          <a:solidFill>
            <a:srgbClr val="00A199"/>
          </a:solidFill>
          <a:ln>
            <a:solidFill>
              <a:srgbClr val="00A1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150601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C44F74-C11A-4940-B3DF-76E2A3876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4414"/>
            <a:ext cx="7886700" cy="994172"/>
          </a:xfrm>
        </p:spPr>
        <p:txBody>
          <a:bodyPr/>
          <a:lstStyle/>
          <a:p>
            <a:r>
              <a:rPr lang="en-GB" dirty="0"/>
              <a:t>Contents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AE137B-4C73-4882-84DD-39BB0C695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09114"/>
            <a:ext cx="6440366" cy="3279691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Using a Windows 10 computer to record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Using a Mac computer to record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Record with an Android phone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Record with an iPhone/iPad</a:t>
            </a:r>
          </a:p>
          <a:p>
            <a:pPr marL="0" indent="0">
              <a:buNone/>
            </a:pPr>
            <a:endParaRPr lang="en-US" sz="135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3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recommend using a computer with a headset attached to it</a:t>
            </a:r>
          </a:p>
          <a:p>
            <a:r>
              <a:rPr lang="en-GB" sz="13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you don’t have a headset, and you are using the internal microphone of your computer, please be as close as possible to your laptop and speak in a loud, clear voice. </a:t>
            </a:r>
          </a:p>
          <a:p>
            <a:r>
              <a:rPr lang="en-GB" sz="13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Please avoid moving when you are recording to prevent volume differences and noises during your recording.</a:t>
            </a:r>
            <a:endParaRPr lang="en-US" sz="135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69EA1D-8C2E-4A57-8FA1-181A5823A52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740" y="2761285"/>
            <a:ext cx="1621189" cy="147556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9171421-E6B7-4B5A-9838-3885D37F1B3B}"/>
              </a:ext>
            </a:extLst>
          </p:cNvPr>
          <p:cNvSpPr/>
          <p:nvPr/>
        </p:nvSpPr>
        <p:spPr>
          <a:xfrm>
            <a:off x="6139821" y="1010271"/>
            <a:ext cx="1621188" cy="1697907"/>
          </a:xfrm>
          <a:prstGeom prst="ellipse">
            <a:avLst/>
          </a:prstGeom>
          <a:solidFill>
            <a:schemeClr val="bg1">
              <a:lumMod val="65000"/>
              <a:alpha val="2392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1ADEC32-9B55-4EF0-8736-80716118CBFC}"/>
              </a:ext>
            </a:extLst>
          </p:cNvPr>
          <p:cNvSpPr/>
          <p:nvPr/>
        </p:nvSpPr>
        <p:spPr>
          <a:xfrm>
            <a:off x="5417563" y="1188586"/>
            <a:ext cx="1532852" cy="1582033"/>
          </a:xfrm>
          <a:prstGeom prst="ellipse">
            <a:avLst/>
          </a:prstGeom>
          <a:blipFill dpi="0" rotWithShape="1"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saturation sat="19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048978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15AA06-28C4-4C83-8CF1-3EF27174B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492"/>
            <a:ext cx="7886700" cy="994172"/>
          </a:xfrm>
        </p:spPr>
        <p:txBody>
          <a:bodyPr/>
          <a:lstStyle/>
          <a:p>
            <a:r>
              <a:rPr lang="en-GB" dirty="0"/>
              <a:t>Using a Windows 10 Computer to Record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305376-9858-4BDA-A42C-7DB291587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71842"/>
            <a:ext cx="7886700" cy="3384864"/>
          </a:xfrm>
        </p:spPr>
        <p:txBody>
          <a:bodyPr>
            <a:normAutofit/>
          </a:bodyPr>
          <a:lstStyle/>
          <a:p>
            <a:r>
              <a:rPr lang="en-GB" sz="1800" b="1" dirty="0"/>
              <a:t>Step 1</a:t>
            </a:r>
            <a:r>
              <a:rPr lang="en-GB" sz="1800" dirty="0"/>
              <a:t>: Click </a:t>
            </a:r>
            <a:r>
              <a:rPr lang="en-GB" sz="1800" b="1" dirty="0"/>
              <a:t>Start</a:t>
            </a:r>
            <a:r>
              <a:rPr lang="en-GB" sz="1800" dirty="0"/>
              <a:t> and then select Microsoft Store.</a:t>
            </a:r>
          </a:p>
          <a:p>
            <a:r>
              <a:rPr lang="en-GB" sz="1800" b="1" dirty="0"/>
              <a:t>Step 2:</a:t>
            </a:r>
            <a:r>
              <a:rPr lang="en-GB" sz="1800" dirty="0"/>
              <a:t> Search for Windows Voice Recorder and click the app in the search result.</a:t>
            </a:r>
          </a:p>
          <a:p>
            <a:r>
              <a:rPr lang="en-GB" sz="1800" b="1" dirty="0"/>
              <a:t>Step 3: </a:t>
            </a:r>
            <a:r>
              <a:rPr lang="en-GB" sz="1800" dirty="0"/>
              <a:t>Click </a:t>
            </a:r>
            <a:r>
              <a:rPr lang="en-GB" sz="1800" b="1" dirty="0"/>
              <a:t>Get</a:t>
            </a:r>
            <a:r>
              <a:rPr lang="en-GB" sz="1800" dirty="0"/>
              <a:t> to download Voice Recorder.    </a:t>
            </a:r>
          </a:p>
          <a:p>
            <a:pPr marL="0" indent="0">
              <a:buNone/>
            </a:pPr>
            <a:r>
              <a:rPr lang="en-GB" sz="1800" dirty="0"/>
              <a:t>Or you can download the app directly </a:t>
            </a:r>
            <a:r>
              <a:rPr lang="en-GB" sz="1800" dirty="0">
                <a:hlinkClick r:id="rId2"/>
              </a:rPr>
              <a:t>Click here</a:t>
            </a:r>
            <a:endParaRPr lang="en-US" sz="1800" spc="-4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350" spc="-4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350" spc="-4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350" spc="-4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500" spc="-4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Once you download Voice Recorder, it will be automatically </a:t>
            </a:r>
          </a:p>
          <a:p>
            <a:pPr marL="0" indent="0">
              <a:buNone/>
            </a:pPr>
            <a:r>
              <a:rPr lang="en-US" sz="1500" spc="-4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installed and then you can use it to record your audio.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6" name="Picture 5" descr="קוד רשיון - Windows 10 - Windows 10">
            <a:extLst>
              <a:ext uri="{FF2B5EF4-FFF2-40B4-BE49-F238E27FC236}">
                <a16:creationId xmlns:a16="http://schemas.microsoft.com/office/drawing/2014/main" id="{7E2E4F78-CE00-4B1B-B816-4F6DE5317F1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465" y="2429824"/>
            <a:ext cx="843062" cy="864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FEC3C8-6EEE-4D81-BBAE-AA571513DB08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57"/>
          <a:stretch/>
        </p:blipFill>
        <p:spPr bwMode="auto">
          <a:xfrm>
            <a:off x="5398979" y="1854364"/>
            <a:ext cx="3333355" cy="21579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8200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309E17-676B-49A4-A131-7CF68EEA0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5569"/>
            <a:ext cx="7886700" cy="994172"/>
          </a:xfrm>
        </p:spPr>
        <p:txBody>
          <a:bodyPr/>
          <a:lstStyle/>
          <a:p>
            <a:r>
              <a:rPr lang="en-GB" dirty="0"/>
              <a:t>Using a Windows 10 Computer to Record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F58E00-0E9A-46A2-9381-2A3292691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36435"/>
            <a:ext cx="7394122" cy="3680545"/>
          </a:xfrm>
        </p:spPr>
        <p:txBody>
          <a:bodyPr/>
          <a:lstStyle/>
          <a:p>
            <a:r>
              <a:rPr lang="en-GB" sz="1800" b="1" dirty="0"/>
              <a:t>Step 4: </a:t>
            </a:r>
            <a:r>
              <a:rPr lang="en-GB" sz="1800" dirty="0"/>
              <a:t>To make your vocal recording, be sure to connect a microphone and follow these steps.  Click </a:t>
            </a:r>
            <a:r>
              <a:rPr lang="en-GB" sz="1800" b="1" dirty="0"/>
              <a:t>Start </a:t>
            </a:r>
            <a:r>
              <a:rPr lang="en-GB" sz="1800" dirty="0"/>
              <a:t>and type </a:t>
            </a:r>
            <a:r>
              <a:rPr lang="en-GB" sz="1800" b="1" dirty="0"/>
              <a:t>Voice Recorder </a:t>
            </a:r>
            <a:r>
              <a:rPr lang="en-GB" sz="1800" dirty="0"/>
              <a:t>in the search box. Then click the app to open it.</a:t>
            </a:r>
          </a:p>
          <a:p>
            <a:endParaRPr lang="en-GB" sz="1800" dirty="0"/>
          </a:p>
          <a:p>
            <a:r>
              <a:rPr lang="en-GB" sz="1800" b="1" dirty="0"/>
              <a:t>Step 5: </a:t>
            </a:r>
            <a:r>
              <a:rPr lang="en-GB" sz="1800" dirty="0"/>
              <a:t>Click the </a:t>
            </a:r>
            <a:r>
              <a:rPr lang="en-GB" sz="1800" b="1" dirty="0"/>
              <a:t>Record</a:t>
            </a:r>
            <a:r>
              <a:rPr lang="en-GB" sz="1800" dirty="0"/>
              <a:t> button or press </a:t>
            </a:r>
            <a:r>
              <a:rPr lang="en-GB" sz="1800" b="1" dirty="0"/>
              <a:t>Ctrl + R </a:t>
            </a:r>
            <a:r>
              <a:rPr lang="en-GB" sz="1800" dirty="0"/>
              <a:t>to start recording.</a:t>
            </a:r>
          </a:p>
          <a:p>
            <a:pPr marL="0" indent="0">
              <a:buNone/>
            </a:pPr>
            <a:endParaRPr lang="en-GB" sz="1800" dirty="0"/>
          </a:p>
          <a:p>
            <a:r>
              <a:rPr lang="en-GB" sz="1800" b="1" dirty="0"/>
              <a:t>Step 6: </a:t>
            </a:r>
            <a:r>
              <a:rPr lang="en-GB" sz="1800" dirty="0"/>
              <a:t>Click the </a:t>
            </a:r>
            <a:r>
              <a:rPr lang="en-GB" sz="1800" b="1" dirty="0"/>
              <a:t>Stop </a:t>
            </a:r>
            <a:r>
              <a:rPr lang="en-GB" sz="1800" dirty="0"/>
              <a:t>button to finish recording when you have completed your recording.</a:t>
            </a:r>
          </a:p>
          <a:p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E491644-7B9E-4623-8E6B-4A1EFAFC9D6D}"/>
              </a:ext>
            </a:extLst>
          </p:cNvPr>
          <p:cNvSpPr/>
          <p:nvPr/>
        </p:nvSpPr>
        <p:spPr>
          <a:xfrm>
            <a:off x="7083752" y="1794196"/>
            <a:ext cx="687705" cy="746467"/>
          </a:xfrm>
          <a:prstGeom prst="ellipse">
            <a:avLst/>
          </a:prstGeom>
          <a:blipFill>
            <a:blip r:embed="rId2"/>
            <a:stretch>
              <a:fillRect l="-6000" r="-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51F744F-BEA0-4A1E-9BAF-D9B171EB8D8C}"/>
              </a:ext>
            </a:extLst>
          </p:cNvPr>
          <p:cNvSpPr/>
          <p:nvPr/>
        </p:nvSpPr>
        <p:spPr>
          <a:xfrm>
            <a:off x="7827646" y="2529798"/>
            <a:ext cx="687704" cy="746467"/>
          </a:xfrm>
          <a:prstGeom prst="ellipse">
            <a:avLst/>
          </a:prstGeom>
          <a:blipFill>
            <a:blip r:embed="rId3"/>
            <a:stretch>
              <a:fillRect l="-6000" r="-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343786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5C4D1D2-3B57-427E-8D6C-E7C9126E9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6998"/>
            <a:ext cx="7886700" cy="994172"/>
          </a:xfrm>
        </p:spPr>
        <p:txBody>
          <a:bodyPr/>
          <a:lstStyle/>
          <a:p>
            <a:r>
              <a:rPr lang="en-GB" dirty="0"/>
              <a:t>Using a Windows 10 Computer to Record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1F5C458-7063-4195-AE69-601D0BFEB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27637"/>
            <a:ext cx="7774959" cy="402776"/>
          </a:xfrm>
        </p:spPr>
        <p:txBody>
          <a:bodyPr>
            <a:normAutofit/>
          </a:bodyPr>
          <a:lstStyle/>
          <a:p>
            <a:r>
              <a:rPr lang="en-GB" sz="1800" b="1" dirty="0"/>
              <a:t>Step 7: </a:t>
            </a:r>
            <a:r>
              <a:rPr lang="en-GB" sz="1800" dirty="0"/>
              <a:t>In Windows Voice Recorder, all recordings will be listed in the </a:t>
            </a:r>
            <a:r>
              <a:rPr lang="en-GB" sz="1800" b="1" dirty="0"/>
              <a:t>left panel</a:t>
            </a:r>
            <a:r>
              <a:rPr lang="en-GB" sz="1800" dirty="0"/>
              <a:t>. </a:t>
            </a: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0C2F47-26D0-4989-B913-139DF829C6B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447" y="1421001"/>
            <a:ext cx="4585649" cy="27467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57CC76CF-6DFC-4946-97D0-4D822FE22A5B}"/>
              </a:ext>
            </a:extLst>
          </p:cNvPr>
          <p:cNvSpPr txBox="1">
            <a:spLocks/>
          </p:cNvSpPr>
          <p:nvPr/>
        </p:nvSpPr>
        <p:spPr>
          <a:xfrm>
            <a:off x="628650" y="1330413"/>
            <a:ext cx="3835448" cy="3234519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199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19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19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19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19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If you want to check the audio you have recorded, select it from the panel and click the </a:t>
            </a:r>
            <a:r>
              <a:rPr lang="en-GB" sz="1800" b="1" dirty="0"/>
              <a:t>Play</a:t>
            </a:r>
            <a:r>
              <a:rPr lang="en-GB" sz="1800" dirty="0"/>
              <a:t> button.</a:t>
            </a:r>
          </a:p>
          <a:p>
            <a:r>
              <a:rPr lang="en-GB" sz="1800" b="1" dirty="0"/>
              <a:t>Step 8</a:t>
            </a:r>
            <a:r>
              <a:rPr lang="en-GB" sz="1800" dirty="0"/>
              <a:t>: The audio file will usually be stored in the </a:t>
            </a:r>
            <a:r>
              <a:rPr lang="en-GB" sz="1800" b="1" dirty="0"/>
              <a:t>Documents folder </a:t>
            </a:r>
            <a:r>
              <a:rPr lang="en-GB" sz="1800" dirty="0"/>
              <a:t>&gt; Sound Recording.</a:t>
            </a:r>
          </a:p>
          <a:p>
            <a:r>
              <a:rPr lang="en-GB" sz="1800" dirty="0"/>
              <a:t>Please rename the file. Ensure there are no characters, symbols or spaces – only text in the file name.</a:t>
            </a:r>
          </a:p>
          <a:p>
            <a:r>
              <a:rPr lang="en-GB" sz="1800" dirty="0"/>
              <a:t>You can also </a:t>
            </a:r>
            <a:r>
              <a:rPr lang="en-GB" sz="1800" b="1" dirty="0"/>
              <a:t>right click </a:t>
            </a:r>
            <a:r>
              <a:rPr lang="en-GB" sz="1800" dirty="0"/>
              <a:t>on the recording in the Voice Recorder app and choose open file location to find your audio file.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41483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52960E-089B-4E25-AA56-FCB3E777A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8545"/>
            <a:ext cx="7886700" cy="994172"/>
          </a:xfrm>
        </p:spPr>
        <p:txBody>
          <a:bodyPr/>
          <a:lstStyle/>
          <a:p>
            <a:r>
              <a:rPr lang="en-GB" dirty="0"/>
              <a:t>Using a Mac Computer to Record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464E51-BE89-4624-B63D-F46955018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59233"/>
            <a:ext cx="7324583" cy="3664850"/>
          </a:xfrm>
        </p:spPr>
        <p:txBody>
          <a:bodyPr/>
          <a:lstStyle/>
          <a:p>
            <a:r>
              <a:rPr lang="en-GB" sz="1800" dirty="0"/>
              <a:t>You can record audio on a Mac with this method, using either a built-in microphone or an external mic.</a:t>
            </a:r>
          </a:p>
          <a:p>
            <a:r>
              <a:rPr lang="en-GB" sz="1800" b="1" dirty="0"/>
              <a:t>Step 1: </a:t>
            </a:r>
            <a:r>
              <a:rPr lang="en-GB" sz="1800" dirty="0"/>
              <a:t>Open </a:t>
            </a:r>
            <a:r>
              <a:rPr lang="en-GB" sz="1800" b="1" dirty="0"/>
              <a:t>QuickTime Player</a:t>
            </a:r>
            <a:r>
              <a:rPr lang="en-GB" sz="1800" dirty="0"/>
              <a:t>, found in the /Applications/ folder.</a:t>
            </a:r>
          </a:p>
          <a:p>
            <a:r>
              <a:rPr lang="en-GB" sz="1800" b="1" dirty="0"/>
              <a:t>Step 2: </a:t>
            </a:r>
            <a:r>
              <a:rPr lang="en-GB" sz="1800" dirty="0"/>
              <a:t>Click the </a:t>
            </a:r>
            <a:r>
              <a:rPr lang="en-GB" sz="1800" b="1" dirty="0"/>
              <a:t>File </a:t>
            </a:r>
            <a:r>
              <a:rPr lang="en-GB" sz="1800" dirty="0"/>
              <a:t>menu and choose </a:t>
            </a:r>
            <a:r>
              <a:rPr lang="en-GB" sz="1800" b="1" dirty="0"/>
              <a:t>New Audio Recording</a:t>
            </a:r>
            <a:r>
              <a:rPr lang="en-GB" sz="1800" dirty="0"/>
              <a:t>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A51F7E-5417-44DF-8153-E447A0526BB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110" y="1286200"/>
            <a:ext cx="652160" cy="839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reate a new sound / audio recording">
            <a:extLst>
              <a:ext uri="{FF2B5EF4-FFF2-40B4-BE49-F238E27FC236}">
                <a16:creationId xmlns:a16="http://schemas.microsoft.com/office/drawing/2014/main" id="{021DE1D4-F40B-48B3-8D20-6CFDAD096FB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65"/>
          <a:stretch/>
        </p:blipFill>
        <p:spPr bwMode="auto">
          <a:xfrm>
            <a:off x="786706" y="2223826"/>
            <a:ext cx="3154085" cy="1919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6D71B978-9BBB-49F7-9DCF-EA09CE2E517E}"/>
              </a:ext>
            </a:extLst>
          </p:cNvPr>
          <p:cNvSpPr txBox="1">
            <a:spLocks/>
          </p:cNvSpPr>
          <p:nvPr/>
        </p:nvSpPr>
        <p:spPr>
          <a:xfrm>
            <a:off x="4134178" y="2342672"/>
            <a:ext cx="4381172" cy="180084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199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19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19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19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19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/>
              <a:t>Step 3: </a:t>
            </a:r>
            <a:r>
              <a:rPr lang="en-US" sz="1800" spc="-4" dirty="0">
                <a:ea typeface="Calibri" panose="020F0502020204030204" pitchFamily="34" charset="0"/>
              </a:rPr>
              <a:t>Click the red (o) </a:t>
            </a:r>
            <a:r>
              <a:rPr lang="en-US" sz="1800" b="1" spc="-4" dirty="0">
                <a:ea typeface="Calibri" panose="020F0502020204030204" pitchFamily="34" charset="0"/>
              </a:rPr>
              <a:t>Record </a:t>
            </a:r>
            <a:r>
              <a:rPr lang="en-US" sz="1800" spc="-4" dirty="0">
                <a:ea typeface="Calibri" panose="020F0502020204030204" pitchFamily="34" charset="0"/>
              </a:rPr>
              <a:t>button to start recording audio from the default microphone source. </a:t>
            </a:r>
            <a:r>
              <a:rPr lang="en-US" sz="1800" spc="-4" dirty="0"/>
              <a:t>When finished, click the same button to stop the recording.</a:t>
            </a:r>
            <a:br>
              <a:rPr lang="en-US" sz="1800" spc="-4" dirty="0"/>
            </a:br>
            <a:r>
              <a:rPr lang="en-GB" sz="1800" b="1" dirty="0"/>
              <a:t>  </a:t>
            </a:r>
            <a:endParaRPr lang="en-US" sz="2100" dirty="0"/>
          </a:p>
        </p:txBody>
      </p:sp>
      <p:pic>
        <p:nvPicPr>
          <p:cNvPr id="9" name="Picture 8" descr="Record Sound on a Mac with QuickTime Recorder">
            <a:extLst>
              <a:ext uri="{FF2B5EF4-FFF2-40B4-BE49-F238E27FC236}">
                <a16:creationId xmlns:a16="http://schemas.microsoft.com/office/drawing/2014/main" id="{16F57B07-6F6D-4892-8DBB-8FF300A5CC56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74" b="24219"/>
          <a:stretch/>
        </p:blipFill>
        <p:spPr bwMode="auto">
          <a:xfrm>
            <a:off x="4412506" y="3505535"/>
            <a:ext cx="2598164" cy="931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74925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1F0642-2DC9-4776-A1C2-C31AE1BE6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a Mac Computer to Record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53279D-D0A8-4E0F-92FF-E3670DD6D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1800" b="1" dirty="0"/>
              <a:t>Step 4: </a:t>
            </a:r>
            <a:r>
              <a:rPr lang="en-GB" sz="1800" dirty="0"/>
              <a:t>Go to the </a:t>
            </a:r>
            <a:r>
              <a:rPr lang="en-GB" sz="1800" b="1" dirty="0"/>
              <a:t>File</a:t>
            </a:r>
            <a:r>
              <a:rPr lang="en-GB" sz="1800" dirty="0"/>
              <a:t> menu and select </a:t>
            </a:r>
            <a:r>
              <a:rPr lang="en-GB" sz="1800" b="1" dirty="0"/>
              <a:t>Save</a:t>
            </a:r>
            <a:r>
              <a:rPr lang="en-GB" sz="1800" dirty="0"/>
              <a:t>. Name the file and choose your file location. </a:t>
            </a:r>
          </a:p>
          <a:p>
            <a:r>
              <a:rPr lang="en-GB" sz="1800" dirty="0">
                <a:solidFill>
                  <a:srgbClr val="C00000"/>
                </a:solidFill>
              </a:rPr>
              <a:t>Please note that you may NOT save the file name with any characters, symbols or spaces – only text.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pPr marL="0" indent="0">
              <a:buNone/>
            </a:pPr>
            <a:br>
              <a:rPr lang="en-GB" sz="1800" dirty="0"/>
            </a:br>
            <a:endParaRPr lang="en-GB" sz="1800" dirty="0"/>
          </a:p>
          <a:p>
            <a:r>
              <a:rPr lang="en-GB" sz="1800" dirty="0"/>
              <a:t>Another option for recording in Mac OS can be found online here: </a:t>
            </a:r>
            <a:r>
              <a:rPr lang="en-GB" sz="1800" dirty="0">
                <a:hlinkClick r:id="rId2"/>
              </a:rPr>
              <a:t>Click here</a:t>
            </a:r>
            <a:endParaRPr lang="en-GB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5" name="Picture 4" descr="Saving recorded sound file in Mac OS X">
            <a:extLst>
              <a:ext uri="{FF2B5EF4-FFF2-40B4-BE49-F238E27FC236}">
                <a16:creationId xmlns:a16="http://schemas.microsoft.com/office/drawing/2014/main" id="{0B5248DF-AC65-4509-8D24-27F129F75B4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3" t="19899" r="12755" b="10259"/>
          <a:stretch/>
        </p:blipFill>
        <p:spPr bwMode="auto">
          <a:xfrm>
            <a:off x="2319266" y="2510130"/>
            <a:ext cx="3402558" cy="1511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15665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1900EE-8421-4F89-88F9-52A3E919C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5569"/>
            <a:ext cx="7886700" cy="994172"/>
          </a:xfrm>
        </p:spPr>
        <p:txBody>
          <a:bodyPr/>
          <a:lstStyle/>
          <a:p>
            <a:r>
              <a:rPr lang="en-GB" dirty="0"/>
              <a:t>Recording with an Android Phone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1CE57E-39E4-4DB1-A3AB-11CAD4BC1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978" y="992953"/>
            <a:ext cx="4179947" cy="3664850"/>
          </a:xfrm>
        </p:spPr>
        <p:txBody>
          <a:bodyPr>
            <a:normAutofit lnSpcReduction="10000"/>
          </a:bodyPr>
          <a:lstStyle/>
          <a:p>
            <a:r>
              <a:rPr lang="en-GB" sz="1800" dirty="0"/>
              <a:t>This method should only be used if the method of using a computer is not possible.</a:t>
            </a:r>
          </a:p>
          <a:p>
            <a:r>
              <a:rPr lang="en-GB" sz="1800" dirty="0"/>
              <a:t>To record using your phone you can use the app </a:t>
            </a:r>
            <a:r>
              <a:rPr lang="en-GB" sz="1800" b="1" dirty="0"/>
              <a:t>Voice Recorder</a:t>
            </a:r>
            <a:r>
              <a:rPr lang="en-GB" sz="1800" dirty="0"/>
              <a:t>, available for free on Google Play via this link: </a:t>
            </a:r>
            <a:r>
              <a:rPr lang="en-GB" sz="1800" dirty="0">
                <a:hlinkClick r:id="rId2"/>
              </a:rPr>
              <a:t>Click here</a:t>
            </a:r>
            <a:endParaRPr lang="en-GB" sz="1800" dirty="0"/>
          </a:p>
          <a:p>
            <a:r>
              <a:rPr lang="en-GB" sz="1800" b="1" dirty="0"/>
              <a:t>Step 1: </a:t>
            </a:r>
            <a:r>
              <a:rPr lang="en-GB" sz="1800" dirty="0"/>
              <a:t>Click the recording button to record your voice:</a:t>
            </a:r>
          </a:p>
          <a:p>
            <a:r>
              <a:rPr lang="en-US" sz="1800" b="1" spc="-4" dirty="0">
                <a:latin typeface="Calibri" panose="020F0502020204030204" pitchFamily="34" charset="0"/>
                <a:ea typeface="Calibri" panose="020F0502020204030204" pitchFamily="34" charset="0"/>
              </a:rPr>
              <a:t>Step 2:</a:t>
            </a:r>
            <a:r>
              <a:rPr lang="en-US" sz="1800" spc="-4" dirty="0">
                <a:latin typeface="Calibri" panose="020F0502020204030204" pitchFamily="34" charset="0"/>
                <a:ea typeface="Calibri" panose="020F0502020204030204" pitchFamily="34" charset="0"/>
              </a:rPr>
              <a:t> After you finish recording, we recommend you select </a:t>
            </a:r>
            <a:r>
              <a:rPr lang="en-US" sz="1800" b="1" spc="-4" dirty="0">
                <a:latin typeface="Calibri" panose="020F0502020204030204" pitchFamily="34" charset="0"/>
                <a:ea typeface="Calibri" panose="020F0502020204030204" pitchFamily="34" charset="0"/>
              </a:rPr>
              <a:t>Share File</a:t>
            </a:r>
            <a:r>
              <a:rPr lang="en-US" sz="1800" spc="-4" dirty="0">
                <a:latin typeface="Calibri" panose="020F0502020204030204" pitchFamily="34" charset="0"/>
                <a:ea typeface="Calibri" panose="020F0502020204030204" pitchFamily="34" charset="0"/>
              </a:rPr>
              <a:t> and send it to your own email, and then save it in a convenient location. </a:t>
            </a:r>
            <a:br>
              <a:rPr lang="en-US" sz="1800" spc="-4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GB" sz="1800" dirty="0"/>
          </a:p>
          <a:p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DA3C5F-4969-4777-8CFF-5DA5955B8B4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883463" y="1206617"/>
            <a:ext cx="1708406" cy="2928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5088DF4-1EEC-447E-A5CC-17D4C3531D0C}"/>
              </a:ext>
            </a:extLst>
          </p:cNvPr>
          <p:cNvCxnSpPr/>
          <p:nvPr/>
        </p:nvCxnSpPr>
        <p:spPr>
          <a:xfrm flipH="1">
            <a:off x="5891781" y="3104183"/>
            <a:ext cx="700088" cy="6238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F16823B2-66C5-42E4-811A-50CEF9513EF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944" y="1206617"/>
            <a:ext cx="1708406" cy="2928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1032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E4A32CB-A458-4FCC-9E17-49438621E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31773"/>
            <a:ext cx="7886700" cy="994172"/>
          </a:xfrm>
        </p:spPr>
        <p:txBody>
          <a:bodyPr/>
          <a:lstStyle/>
          <a:p>
            <a:r>
              <a:rPr lang="en-GB" dirty="0"/>
              <a:t>Record with an iPhone/iPad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2A61F4-1FEC-42FA-A52E-DCD38FCC3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210" y="1134359"/>
            <a:ext cx="6282104" cy="3487420"/>
          </a:xfrm>
        </p:spPr>
        <p:txBody>
          <a:bodyPr>
            <a:normAutofit/>
          </a:bodyPr>
          <a:lstStyle/>
          <a:p>
            <a:r>
              <a:rPr lang="en-GB" sz="1800" b="1" dirty="0"/>
              <a:t>Step 1</a:t>
            </a:r>
            <a:r>
              <a:rPr lang="en-GB" sz="1800" dirty="0"/>
              <a:t>: Open the Voice Memos app located on the iPhone/iPad.</a:t>
            </a:r>
          </a:p>
          <a:p>
            <a:endParaRPr lang="en-GB" sz="1800" dirty="0"/>
          </a:p>
          <a:p>
            <a:r>
              <a:rPr lang="en-GB" sz="1800" b="1" dirty="0"/>
              <a:t>Step 2: </a:t>
            </a:r>
            <a:r>
              <a:rPr lang="en-GB" sz="1800" dirty="0"/>
              <a:t>Tap the red record button to start recording your voice or audio. Tap the same button again when finished, in order to stop recording.</a:t>
            </a:r>
          </a:p>
          <a:p>
            <a:endParaRPr lang="en-GB" sz="1800" dirty="0"/>
          </a:p>
          <a:p>
            <a:r>
              <a:rPr lang="en-GB" sz="1800" b="1" dirty="0"/>
              <a:t>Step 3: </a:t>
            </a:r>
            <a:r>
              <a:rPr lang="en-GB" sz="1800" dirty="0"/>
              <a:t>When satisfied with the recording, tap Done.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</a:t>
            </a:r>
          </a:p>
          <a:p>
            <a:endParaRPr lang="en-GB" dirty="0"/>
          </a:p>
          <a:p>
            <a:endParaRPr lang="en-US" dirty="0"/>
          </a:p>
        </p:txBody>
      </p:sp>
      <p:pic>
        <p:nvPicPr>
          <p:cNvPr id="4" name="Picture 3" descr="Voice Memos app on iPhone">
            <a:extLst>
              <a:ext uri="{FF2B5EF4-FFF2-40B4-BE49-F238E27FC236}">
                <a16:creationId xmlns:a16="http://schemas.microsoft.com/office/drawing/2014/main" id="{9918E5F1-D09B-4397-9466-7FAE495C7A8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447" y="1117254"/>
            <a:ext cx="808945" cy="79129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Record voice or audio with iPhone Voice Memos">
            <a:extLst>
              <a:ext uri="{FF2B5EF4-FFF2-40B4-BE49-F238E27FC236}">
                <a16:creationId xmlns:a16="http://schemas.microsoft.com/office/drawing/2014/main" id="{135856E4-5B96-46DB-929B-44BB9A6DBB1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3280"/>
          <a:stretch/>
        </p:blipFill>
        <p:spPr bwMode="auto">
          <a:xfrm>
            <a:off x="6796874" y="2142644"/>
            <a:ext cx="1718477" cy="2015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Complete the voice recording">
            <a:extLst>
              <a:ext uri="{FF2B5EF4-FFF2-40B4-BE49-F238E27FC236}">
                <a16:creationId xmlns:a16="http://schemas.microsoft.com/office/drawing/2014/main" id="{A5E86471-280F-4792-8171-4DF0A482DC41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67" b="23571"/>
          <a:stretch/>
        </p:blipFill>
        <p:spPr bwMode="auto">
          <a:xfrm>
            <a:off x="4086017" y="3384007"/>
            <a:ext cx="1718477" cy="1250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62427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15" ma:contentTypeDescription="Create a new document." ma:contentTypeScope="" ma:versionID="ce8dec8a07c63634cb74d3cb8fbef98b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a312b2e1ce3cfb6f1efe25ec849d6c30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1241A3-DA37-421F-8F2B-04DE7D435C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70B7F7-1816-4A04-ABEA-08269B684653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f41fa17a-99c4-4c5f-bcb4-a52bd907e64f"/>
    <ds:schemaRef ds:uri="http://purl.org/dc/dcmitype/"/>
    <ds:schemaRef ds:uri="http://schemas.microsoft.com/sharepoint/v3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eb3f7de7-c935-4ca6-a12c-1f73773710e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2835F94-B627-4889-B8E6-04B8A8369C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41fa17a-99c4-4c5f-bcb4-a52bd907e64f"/>
    <ds:schemaRef ds:uri="eb3f7de7-c935-4ca6-a12c-1f73773710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31</TotalTime>
  <Words>728</Words>
  <Application>Microsoft Office PowerPoint</Application>
  <PresentationFormat>On-screen Show (16:9)</PresentationFormat>
  <Paragraphs>66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AvenirLTStd-Black</vt:lpstr>
      <vt:lpstr>Calibri</vt:lpstr>
      <vt:lpstr>Calibri Light</vt:lpstr>
      <vt:lpstr>Office Theme</vt:lpstr>
      <vt:lpstr>PowerPoint Presentation</vt:lpstr>
      <vt:lpstr>Contents</vt:lpstr>
      <vt:lpstr>Using a Windows 10 Computer to Record</vt:lpstr>
      <vt:lpstr>Using a Windows 10 Computer to Record</vt:lpstr>
      <vt:lpstr>Using a Windows 10 Computer to Record</vt:lpstr>
      <vt:lpstr>Using a Mac Computer to Record</vt:lpstr>
      <vt:lpstr>Using a Mac Computer to Record</vt:lpstr>
      <vt:lpstr>Recording with an Android Phone</vt:lpstr>
      <vt:lpstr>Record with an iPhone/iPad</vt:lpstr>
      <vt:lpstr>Record with an iPhone/iPad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Schroeder</dc:creator>
  <cp:lastModifiedBy>Kristina Cisarikova</cp:lastModifiedBy>
  <cp:revision>24</cp:revision>
  <dcterms:created xsi:type="dcterms:W3CDTF">2019-01-07T11:42:34Z</dcterms:created>
  <dcterms:modified xsi:type="dcterms:W3CDTF">2023-06-15T10:59:05Z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